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BCB"/>
    <a:srgbClr val="998F55"/>
    <a:srgbClr val="81B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7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5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8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2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5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3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67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6AEA-EE24-74E2-0E15-46EC2BA5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 Your Art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910D122-A358-E1DD-28AD-A61C43D5D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761DF9-606E-849F-D38B-BF1B12B4E5C4}"/>
              </a:ext>
            </a:extLst>
          </p:cNvPr>
          <p:cNvSpPr txBox="1"/>
          <p:nvPr/>
        </p:nvSpPr>
        <p:spPr>
          <a:xfrm>
            <a:off x="6711460" y="801738"/>
            <a:ext cx="3066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Describe the art</a:t>
            </a:r>
          </a:p>
          <a:p>
            <a:pPr marL="342900" indent="-342900">
              <a:buAutoNum type="arabicPeriod"/>
            </a:pPr>
            <a:r>
              <a:rPr lang="en-US" dirty="0"/>
              <a:t>Analysis</a:t>
            </a:r>
          </a:p>
          <a:p>
            <a:pPr marL="342900" indent="-342900">
              <a:buAutoNum type="arabicPeriod"/>
            </a:pPr>
            <a:r>
              <a:rPr lang="en-US" dirty="0"/>
              <a:t>Interpret</a:t>
            </a:r>
          </a:p>
          <a:p>
            <a:pPr marL="342900" indent="-342900">
              <a:buAutoNum type="arabicPeriod"/>
            </a:pPr>
            <a:r>
              <a:rPr lang="en-US" dirty="0"/>
              <a:t>Judge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CE40B09-1BD9-1754-EBC5-5D108B956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4106" y="3129034"/>
            <a:ext cx="5105400" cy="321047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Seven Basic </a:t>
            </a:r>
            <a:r>
              <a:rPr lang="en-US" b="1" dirty="0"/>
              <a:t>Art Elements</a:t>
            </a:r>
          </a:p>
          <a:p>
            <a:r>
              <a:rPr lang="en-US" dirty="0"/>
              <a:t>Value (use B&amp;W photo)</a:t>
            </a:r>
          </a:p>
          <a:p>
            <a:r>
              <a:rPr lang="en-US" dirty="0"/>
              <a:t>Line (variety, direction)</a:t>
            </a:r>
          </a:p>
          <a:p>
            <a:r>
              <a:rPr lang="en-US" dirty="0"/>
              <a:t>Shape (variety, interest)</a:t>
            </a:r>
          </a:p>
          <a:p>
            <a:r>
              <a:rPr lang="en-US" dirty="0"/>
              <a:t>Texture (variety)</a:t>
            </a:r>
          </a:p>
          <a:p>
            <a:r>
              <a:rPr lang="en-US" dirty="0"/>
              <a:t>Form (interest)</a:t>
            </a:r>
          </a:p>
          <a:p>
            <a:r>
              <a:rPr lang="en-US" dirty="0"/>
              <a:t>Space (positive and negative)</a:t>
            </a:r>
          </a:p>
          <a:p>
            <a:r>
              <a:rPr lang="en-US" dirty="0"/>
              <a:t>Color (harmony, contrast)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A3B3168-EDC2-9031-131F-D69E24D80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0610" y="3129034"/>
            <a:ext cx="5105400" cy="32104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Seven Elements of </a:t>
            </a:r>
            <a:r>
              <a:rPr lang="en-US" b="1" dirty="0"/>
              <a:t>Design</a:t>
            </a:r>
          </a:p>
          <a:p>
            <a:r>
              <a:rPr lang="en-US" dirty="0"/>
              <a:t>Composition</a:t>
            </a:r>
          </a:p>
          <a:p>
            <a:r>
              <a:rPr lang="en-US" dirty="0"/>
              <a:t>Balance</a:t>
            </a:r>
          </a:p>
          <a:p>
            <a:r>
              <a:rPr lang="en-US" dirty="0"/>
              <a:t>Contract</a:t>
            </a:r>
          </a:p>
          <a:p>
            <a:r>
              <a:rPr lang="en-US" dirty="0"/>
              <a:t>Emphasis – Focal Point</a:t>
            </a:r>
          </a:p>
          <a:p>
            <a:r>
              <a:rPr lang="en-US" dirty="0"/>
              <a:t>Movement – Rhythm</a:t>
            </a:r>
          </a:p>
          <a:p>
            <a:r>
              <a:rPr lang="en-US" dirty="0"/>
              <a:t>Pattern - Repetition</a:t>
            </a:r>
          </a:p>
          <a:p>
            <a:r>
              <a:rPr lang="en-US" dirty="0"/>
              <a:t>Unity – Cohesion/harmony</a:t>
            </a:r>
          </a:p>
        </p:txBody>
      </p:sp>
    </p:spTree>
    <p:extLst>
      <p:ext uri="{BB962C8B-B14F-4D97-AF65-F5344CB8AC3E}">
        <p14:creationId xmlns:p14="http://schemas.microsoft.com/office/powerpoint/2010/main" val="201954850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Grandview Display</vt:lpstr>
      <vt:lpstr>DashVTI</vt:lpstr>
      <vt:lpstr>Critique Your 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Healing &amp; Creativity</dc:title>
  <dc:creator>Laura Mossman</dc:creator>
  <cp:lastModifiedBy>Laura Mossman</cp:lastModifiedBy>
  <cp:revision>6</cp:revision>
  <dcterms:created xsi:type="dcterms:W3CDTF">2023-06-29T20:48:49Z</dcterms:created>
  <dcterms:modified xsi:type="dcterms:W3CDTF">2023-07-06T18:13:04Z</dcterms:modified>
</cp:coreProperties>
</file>